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343337834" r:id="rId1"/>
  </p:sldMasterIdLst>
  <p:sldIdLst>
    <p:sldId id="287" r:id="rId2"/>
    <p:sldId id="285" r:id="rId3"/>
    <p:sldId id="28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8" r:id="rId31"/>
    <p:sldId id="284" r:id="rId32"/>
  </p:sldIdLst>
  <p:sldSz cx="9753600" cy="73152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362" y="-48"/>
      </p:cViewPr>
      <p:guideLst>
        <p:guide orient="horz" pos="2304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805F1-1A26-4EA3-9773-7CB7D0B74A4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9D16008-07C8-4217-92C4-09136E1731E2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MUST TO KNOW </a:t>
          </a:r>
          <a:endParaRPr lang="en-IN" sz="2000" dirty="0">
            <a:latin typeface="Algerian" pitchFamily="82" charset="0"/>
          </a:endParaRPr>
        </a:p>
      </dgm:t>
    </dgm:pt>
    <dgm:pt modelId="{C40A0F2F-4C93-4F39-82E3-A7ABA116290C}" type="parTrans" cxnId="{C5F9F286-A0D9-4819-B29F-BBD72255E484}">
      <dgm:prSet/>
      <dgm:spPr/>
      <dgm:t>
        <a:bodyPr/>
        <a:lstStyle/>
        <a:p>
          <a:endParaRPr lang="en-IN"/>
        </a:p>
      </dgm:t>
    </dgm:pt>
    <dgm:pt modelId="{0102D502-5EC6-4341-9353-D063FEA34653}" type="sibTrans" cxnId="{C5F9F286-A0D9-4819-B29F-BBD72255E484}">
      <dgm:prSet/>
      <dgm:spPr/>
      <dgm:t>
        <a:bodyPr/>
        <a:lstStyle/>
        <a:p>
          <a:endParaRPr lang="en-IN"/>
        </a:p>
      </dgm:t>
    </dgm:pt>
    <dgm:pt modelId="{A941703B-3989-4CCF-82DF-D90B0FAABB1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NICE TO KNOW</a:t>
          </a:r>
          <a:endParaRPr lang="en-IN" sz="2000" dirty="0">
            <a:latin typeface="Algerian" pitchFamily="82" charset="0"/>
          </a:endParaRPr>
        </a:p>
      </dgm:t>
    </dgm:pt>
    <dgm:pt modelId="{623A81B0-AA61-4533-B4EF-1AED26F973FA}" type="parTrans" cxnId="{66E5294D-CE2E-45DC-813F-8F280F56E14D}">
      <dgm:prSet/>
      <dgm:spPr/>
      <dgm:t>
        <a:bodyPr/>
        <a:lstStyle/>
        <a:p>
          <a:endParaRPr lang="en-IN"/>
        </a:p>
      </dgm:t>
    </dgm:pt>
    <dgm:pt modelId="{A780C15A-201C-4148-AC6F-614AE8DAB747}" type="sibTrans" cxnId="{66E5294D-CE2E-45DC-813F-8F280F56E14D}">
      <dgm:prSet/>
      <dgm:spPr/>
      <dgm:t>
        <a:bodyPr/>
        <a:lstStyle/>
        <a:p>
          <a:endParaRPr lang="en-IN"/>
        </a:p>
      </dgm:t>
    </dgm:pt>
    <dgm:pt modelId="{C359A1FE-0145-4C64-A42E-34284E3F2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Gene therapy</a:t>
          </a:r>
          <a:endParaRPr lang="en-IN" sz="1800" dirty="0"/>
        </a:p>
      </dgm:t>
    </dgm:pt>
    <dgm:pt modelId="{919A282E-3D4A-4D20-9FCD-43521C15E4B0}" type="parTrans" cxnId="{BEF78FB1-7228-41EE-8839-1CFE77CD600A}">
      <dgm:prSet/>
      <dgm:spPr/>
      <dgm:t>
        <a:bodyPr/>
        <a:lstStyle/>
        <a:p>
          <a:endParaRPr lang="en-IN"/>
        </a:p>
      </dgm:t>
    </dgm:pt>
    <dgm:pt modelId="{6115E501-B288-4BD8-9913-8AFAF9AD0260}" type="sibTrans" cxnId="{BEF78FB1-7228-41EE-8839-1CFE77CD600A}">
      <dgm:prSet/>
      <dgm:spPr/>
      <dgm:t>
        <a:bodyPr/>
        <a:lstStyle/>
        <a:p>
          <a:endParaRPr lang="en-IN"/>
        </a:p>
      </dgm:t>
    </dgm:pt>
    <dgm:pt modelId="{85681603-BE50-42FD-A9CC-64FFB9A98157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DESIRE TO KNOW</a:t>
          </a:r>
          <a:endParaRPr lang="en-IN" sz="2000" dirty="0">
            <a:latin typeface="Algerian" pitchFamily="82" charset="0"/>
          </a:endParaRPr>
        </a:p>
      </dgm:t>
    </dgm:pt>
    <dgm:pt modelId="{16F102E4-6FD0-413E-AF0B-9570D55D97BD}" type="parTrans" cxnId="{0617CFDD-9050-420B-98F8-383EB9835786}">
      <dgm:prSet/>
      <dgm:spPr/>
      <dgm:t>
        <a:bodyPr/>
        <a:lstStyle/>
        <a:p>
          <a:endParaRPr lang="en-IN"/>
        </a:p>
      </dgm:t>
    </dgm:pt>
    <dgm:pt modelId="{627C5BB0-3A72-45D9-A394-256EE3986AB3}" type="sibTrans" cxnId="{0617CFDD-9050-420B-98F8-383EB9835786}">
      <dgm:prSet/>
      <dgm:spPr/>
      <dgm:t>
        <a:bodyPr/>
        <a:lstStyle/>
        <a:p>
          <a:endParaRPr lang="en-IN"/>
        </a:p>
      </dgm:t>
    </dgm:pt>
    <dgm:pt modelId="{CF78353C-ED4A-44F8-82B9-AB8E4EAFD0F1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000" baseline="0" dirty="0" smtClean="0"/>
            <a:t>Chromosomal genetic disorder</a:t>
          </a:r>
          <a:endParaRPr lang="en-IN" sz="2000" dirty="0"/>
        </a:p>
      </dgm:t>
    </dgm:pt>
    <dgm:pt modelId="{54F185F7-14B0-456C-85EA-EEB4DF057879}" type="parTrans" cxnId="{70DC0632-5769-435E-8FC4-D99990ABC8EE}">
      <dgm:prSet/>
      <dgm:spPr/>
      <dgm:t>
        <a:bodyPr/>
        <a:lstStyle/>
        <a:p>
          <a:endParaRPr lang="en-IN"/>
        </a:p>
      </dgm:t>
    </dgm:pt>
    <dgm:pt modelId="{2A20F437-CC18-4F4D-A35D-EF123183B3B3}" type="sibTrans" cxnId="{70DC0632-5769-435E-8FC4-D99990ABC8EE}">
      <dgm:prSet/>
      <dgm:spPr/>
      <dgm:t>
        <a:bodyPr/>
        <a:lstStyle/>
        <a:p>
          <a:endParaRPr lang="en-IN"/>
        </a:p>
      </dgm:t>
    </dgm:pt>
    <dgm:pt modelId="{B638C75D-5E26-4E3D-A5D4-23250FFCC06C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Genetic disorders</a:t>
          </a:r>
          <a:endParaRPr lang="en-IN" sz="2800" dirty="0"/>
        </a:p>
      </dgm:t>
    </dgm:pt>
    <dgm:pt modelId="{7A5529E1-218E-4072-8B44-CCB999EF0CB2}" type="sibTrans" cxnId="{0DEA0A12-0BB9-419A-8DE2-8A3E5AB357C2}">
      <dgm:prSet/>
      <dgm:spPr/>
      <dgm:t>
        <a:bodyPr/>
        <a:lstStyle/>
        <a:p>
          <a:endParaRPr lang="en-IN"/>
        </a:p>
      </dgm:t>
    </dgm:pt>
    <dgm:pt modelId="{432BB2C1-C41E-48D1-ABA9-E06CDF6C82F7}" type="parTrans" cxnId="{0DEA0A12-0BB9-419A-8DE2-8A3E5AB357C2}">
      <dgm:prSet/>
      <dgm:spPr/>
      <dgm:t>
        <a:bodyPr/>
        <a:lstStyle/>
        <a:p>
          <a:endParaRPr lang="en-IN"/>
        </a:p>
      </dgm:t>
    </dgm:pt>
    <dgm:pt modelId="{96004E7F-2721-49FA-BD38-D1C06979F624}">
      <dgm:prSet custT="1"/>
      <dgm:spPr/>
      <dgm:t>
        <a:bodyPr/>
        <a:lstStyle/>
        <a:p>
          <a:r>
            <a:rPr lang="en-US" sz="2000" baseline="0" dirty="0" err="1" smtClean="0"/>
            <a:t>Multifactorial</a:t>
          </a:r>
          <a:r>
            <a:rPr lang="en-US" sz="2000" baseline="0" dirty="0" smtClean="0"/>
            <a:t> genetic disorder</a:t>
          </a:r>
        </a:p>
      </dgm:t>
    </dgm:pt>
    <dgm:pt modelId="{1CB81EFD-0A93-4726-B587-15FBE852440D}" type="parTrans" cxnId="{F0B5581D-CE5C-4B67-A913-DE9FA9579929}">
      <dgm:prSet/>
      <dgm:spPr/>
      <dgm:t>
        <a:bodyPr/>
        <a:lstStyle/>
        <a:p>
          <a:endParaRPr lang="en-US"/>
        </a:p>
      </dgm:t>
    </dgm:pt>
    <dgm:pt modelId="{6A335BDF-E57B-4780-8926-5304DE1F8446}" type="sibTrans" cxnId="{F0B5581D-CE5C-4B67-A913-DE9FA9579929}">
      <dgm:prSet/>
      <dgm:spPr/>
      <dgm:t>
        <a:bodyPr/>
        <a:lstStyle/>
        <a:p>
          <a:endParaRPr lang="en-US"/>
        </a:p>
      </dgm:t>
    </dgm:pt>
    <dgm:pt modelId="{33B8C528-80B2-472D-9692-8F1788AB7EC9}" type="pres">
      <dgm:prSet presAssocID="{B36805F1-1A26-4EA3-9773-7CB7D0B74A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D4A62C7-52B3-4878-BF01-E85F977063BD}" type="pres">
      <dgm:prSet presAssocID="{69D16008-07C8-4217-92C4-09136E1731E2}" presName="linNode" presStyleCnt="0"/>
      <dgm:spPr/>
    </dgm:pt>
    <dgm:pt modelId="{D4CBDBA8-A4E6-4F9A-B98A-1579BA25CE39}" type="pres">
      <dgm:prSet presAssocID="{69D16008-07C8-4217-92C4-09136E1731E2}" presName="parentText" presStyleLbl="node1" presStyleIdx="0" presStyleCnt="3" custLinFactNeighborX="-543" custLinFactNeighborY="115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1D7AD5C-DB44-4A19-8B7F-FADF354433E5}" type="pres">
      <dgm:prSet presAssocID="{69D16008-07C8-4217-92C4-09136E1731E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20CC4C3-A18D-47A0-B61A-C86FAC7878AB}" type="pres">
      <dgm:prSet presAssocID="{0102D502-5EC6-4341-9353-D063FEA34653}" presName="sp" presStyleCnt="0"/>
      <dgm:spPr/>
    </dgm:pt>
    <dgm:pt modelId="{54A3307B-93E8-4A13-9DC4-895525361CF7}" type="pres">
      <dgm:prSet presAssocID="{A941703B-3989-4CCF-82DF-D90B0FAABB1E}" presName="linNode" presStyleCnt="0"/>
      <dgm:spPr/>
    </dgm:pt>
    <dgm:pt modelId="{9C9D0967-FA58-46BA-9235-5B5B6530A1AA}" type="pres">
      <dgm:prSet presAssocID="{A941703B-3989-4CCF-82DF-D90B0FAABB1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89CD7F-7917-4904-80B4-783F736258A1}" type="pres">
      <dgm:prSet presAssocID="{A941703B-3989-4CCF-82DF-D90B0FAABB1E}" presName="descendantText" presStyleLbl="alignAccFollowNode1" presStyleIdx="1" presStyleCnt="3" custScaleX="98030" custLinFactNeighborX="309" custLinFactNeighborY="462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44D8222-4A71-4720-8FA7-1D26A5AFF0B5}" type="pres">
      <dgm:prSet presAssocID="{A780C15A-201C-4148-AC6F-614AE8DAB747}" presName="sp" presStyleCnt="0"/>
      <dgm:spPr/>
    </dgm:pt>
    <dgm:pt modelId="{AFE0987D-7B5A-4C81-BA3B-2D2739472C53}" type="pres">
      <dgm:prSet presAssocID="{85681603-BE50-42FD-A9CC-64FFB9A98157}" presName="linNode" presStyleCnt="0"/>
      <dgm:spPr/>
    </dgm:pt>
    <dgm:pt modelId="{CF365A74-CAAD-414D-A1D9-DFD9ADC1E2B8}" type="pres">
      <dgm:prSet presAssocID="{85681603-BE50-42FD-A9CC-64FFB9A9815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67F6727-7A83-4D6F-B692-20DDFF77EE91}" type="pres">
      <dgm:prSet presAssocID="{85681603-BE50-42FD-A9CC-64FFB9A98157}" presName="descendantText" presStyleLbl="alignAccFollowNode1" presStyleIdx="2" presStyleCnt="3" custLinFactNeighborX="309" custLinFactNeighborY="-417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E742D05B-4BBF-4C8F-9171-712E95FE87A1}" type="presOf" srcId="{B638C75D-5E26-4E3D-A5D4-23250FFCC06C}" destId="{F1D7AD5C-DB44-4A19-8B7F-FADF354433E5}" srcOrd="0" destOrd="0" presId="urn:microsoft.com/office/officeart/2005/8/layout/vList5"/>
    <dgm:cxn modelId="{77F55A32-EC97-4992-9A19-825C0CE9CABA}" type="presOf" srcId="{85681603-BE50-42FD-A9CC-64FFB9A98157}" destId="{CF365A74-CAAD-414D-A1D9-DFD9ADC1E2B8}" srcOrd="0" destOrd="0" presId="urn:microsoft.com/office/officeart/2005/8/layout/vList5"/>
    <dgm:cxn modelId="{89F3E463-3111-4019-844A-7094A550CE27}" type="presOf" srcId="{CF78353C-ED4A-44F8-82B9-AB8E4EAFD0F1}" destId="{E67F6727-7A83-4D6F-B692-20DDFF77EE91}" srcOrd="0" destOrd="0" presId="urn:microsoft.com/office/officeart/2005/8/layout/vList5"/>
    <dgm:cxn modelId="{AE8C2BDB-0D5E-4825-A91B-44E2BD9C16E7}" type="presOf" srcId="{69D16008-07C8-4217-92C4-09136E1731E2}" destId="{D4CBDBA8-A4E6-4F9A-B98A-1579BA25CE39}" srcOrd="0" destOrd="0" presId="urn:microsoft.com/office/officeart/2005/8/layout/vList5"/>
    <dgm:cxn modelId="{66E5294D-CE2E-45DC-813F-8F280F56E14D}" srcId="{B36805F1-1A26-4EA3-9773-7CB7D0B74A47}" destId="{A941703B-3989-4CCF-82DF-D90B0FAABB1E}" srcOrd="1" destOrd="0" parTransId="{623A81B0-AA61-4533-B4EF-1AED26F973FA}" sibTransId="{A780C15A-201C-4148-AC6F-614AE8DAB747}"/>
    <dgm:cxn modelId="{F0B5581D-CE5C-4B67-A913-DE9FA9579929}" srcId="{85681603-BE50-42FD-A9CC-64FFB9A98157}" destId="{96004E7F-2721-49FA-BD38-D1C06979F624}" srcOrd="1" destOrd="0" parTransId="{1CB81EFD-0A93-4726-B587-15FBE852440D}" sibTransId="{6A335BDF-E57B-4780-8926-5304DE1F8446}"/>
    <dgm:cxn modelId="{4F5361DD-0E2B-4043-94A3-E92DF01CCB7E}" type="presOf" srcId="{B36805F1-1A26-4EA3-9773-7CB7D0B74A47}" destId="{33B8C528-80B2-472D-9692-8F1788AB7EC9}" srcOrd="0" destOrd="0" presId="urn:microsoft.com/office/officeart/2005/8/layout/vList5"/>
    <dgm:cxn modelId="{0617CFDD-9050-420B-98F8-383EB9835786}" srcId="{B36805F1-1A26-4EA3-9773-7CB7D0B74A47}" destId="{85681603-BE50-42FD-A9CC-64FFB9A98157}" srcOrd="2" destOrd="0" parTransId="{16F102E4-6FD0-413E-AF0B-9570D55D97BD}" sibTransId="{627C5BB0-3A72-45D9-A394-256EE3986AB3}"/>
    <dgm:cxn modelId="{C1069CE0-B8BF-4351-8964-318135BE0648}" type="presOf" srcId="{96004E7F-2721-49FA-BD38-D1C06979F624}" destId="{E67F6727-7A83-4D6F-B692-20DDFF77EE91}" srcOrd="0" destOrd="1" presId="urn:microsoft.com/office/officeart/2005/8/layout/vList5"/>
    <dgm:cxn modelId="{C5F9F286-A0D9-4819-B29F-BBD72255E484}" srcId="{B36805F1-1A26-4EA3-9773-7CB7D0B74A47}" destId="{69D16008-07C8-4217-92C4-09136E1731E2}" srcOrd="0" destOrd="0" parTransId="{C40A0F2F-4C93-4F39-82E3-A7ABA116290C}" sibTransId="{0102D502-5EC6-4341-9353-D063FEA34653}"/>
    <dgm:cxn modelId="{0DEA0A12-0BB9-419A-8DE2-8A3E5AB357C2}" srcId="{69D16008-07C8-4217-92C4-09136E1731E2}" destId="{B638C75D-5E26-4E3D-A5D4-23250FFCC06C}" srcOrd="0" destOrd="0" parTransId="{432BB2C1-C41E-48D1-ABA9-E06CDF6C82F7}" sibTransId="{7A5529E1-218E-4072-8B44-CCB999EF0CB2}"/>
    <dgm:cxn modelId="{BEF78FB1-7228-41EE-8839-1CFE77CD600A}" srcId="{A941703B-3989-4CCF-82DF-D90B0FAABB1E}" destId="{C359A1FE-0145-4C64-A42E-34284E3F2E08}" srcOrd="0" destOrd="0" parTransId="{919A282E-3D4A-4D20-9FCD-43521C15E4B0}" sibTransId="{6115E501-B288-4BD8-9913-8AFAF9AD0260}"/>
    <dgm:cxn modelId="{43B436B7-4A79-4665-BE11-28FA6291A038}" type="presOf" srcId="{C359A1FE-0145-4C64-A42E-34284E3F2E08}" destId="{ED89CD7F-7917-4904-80B4-783F736258A1}" srcOrd="0" destOrd="0" presId="urn:microsoft.com/office/officeart/2005/8/layout/vList5"/>
    <dgm:cxn modelId="{4E2852C9-C448-4B4D-8AB0-944753500E94}" type="presOf" srcId="{A941703B-3989-4CCF-82DF-D90B0FAABB1E}" destId="{9C9D0967-FA58-46BA-9235-5B5B6530A1AA}" srcOrd="0" destOrd="0" presId="urn:microsoft.com/office/officeart/2005/8/layout/vList5"/>
    <dgm:cxn modelId="{70DC0632-5769-435E-8FC4-D99990ABC8EE}" srcId="{85681603-BE50-42FD-A9CC-64FFB9A98157}" destId="{CF78353C-ED4A-44F8-82B9-AB8E4EAFD0F1}" srcOrd="0" destOrd="0" parTransId="{54F185F7-14B0-456C-85EA-EEB4DF057879}" sibTransId="{2A20F437-CC18-4F4D-A35D-EF123183B3B3}"/>
    <dgm:cxn modelId="{2DBFDEF1-9F61-4A44-8B8E-1552E9D1CBDC}" type="presParOf" srcId="{33B8C528-80B2-472D-9692-8F1788AB7EC9}" destId="{DD4A62C7-52B3-4878-BF01-E85F977063BD}" srcOrd="0" destOrd="0" presId="urn:microsoft.com/office/officeart/2005/8/layout/vList5"/>
    <dgm:cxn modelId="{9CCAED1B-D982-4A63-A7A3-F0ADB2D4E6F3}" type="presParOf" srcId="{DD4A62C7-52B3-4878-BF01-E85F977063BD}" destId="{D4CBDBA8-A4E6-4F9A-B98A-1579BA25CE39}" srcOrd="0" destOrd="0" presId="urn:microsoft.com/office/officeart/2005/8/layout/vList5"/>
    <dgm:cxn modelId="{5A08873C-F027-4880-8C78-63239CC94738}" type="presParOf" srcId="{DD4A62C7-52B3-4878-BF01-E85F977063BD}" destId="{F1D7AD5C-DB44-4A19-8B7F-FADF354433E5}" srcOrd="1" destOrd="0" presId="urn:microsoft.com/office/officeart/2005/8/layout/vList5"/>
    <dgm:cxn modelId="{03519266-7F93-4B06-9A3B-6EEA75146989}" type="presParOf" srcId="{33B8C528-80B2-472D-9692-8F1788AB7EC9}" destId="{C20CC4C3-A18D-47A0-B61A-C86FAC7878AB}" srcOrd="1" destOrd="0" presId="urn:microsoft.com/office/officeart/2005/8/layout/vList5"/>
    <dgm:cxn modelId="{E521A7CE-654F-4E28-88ED-AE5B9EDED2B4}" type="presParOf" srcId="{33B8C528-80B2-472D-9692-8F1788AB7EC9}" destId="{54A3307B-93E8-4A13-9DC4-895525361CF7}" srcOrd="2" destOrd="0" presId="urn:microsoft.com/office/officeart/2005/8/layout/vList5"/>
    <dgm:cxn modelId="{734B4112-B095-406B-B21F-0062844F2047}" type="presParOf" srcId="{54A3307B-93E8-4A13-9DC4-895525361CF7}" destId="{9C9D0967-FA58-46BA-9235-5B5B6530A1AA}" srcOrd="0" destOrd="0" presId="urn:microsoft.com/office/officeart/2005/8/layout/vList5"/>
    <dgm:cxn modelId="{FFF28852-DEC0-4883-B175-68B317492141}" type="presParOf" srcId="{54A3307B-93E8-4A13-9DC4-895525361CF7}" destId="{ED89CD7F-7917-4904-80B4-783F736258A1}" srcOrd="1" destOrd="0" presId="urn:microsoft.com/office/officeart/2005/8/layout/vList5"/>
    <dgm:cxn modelId="{FE2B2E49-5AF6-45DA-B8E3-D55F0759B6E5}" type="presParOf" srcId="{33B8C528-80B2-472D-9692-8F1788AB7EC9}" destId="{644D8222-4A71-4720-8FA7-1D26A5AFF0B5}" srcOrd="3" destOrd="0" presId="urn:microsoft.com/office/officeart/2005/8/layout/vList5"/>
    <dgm:cxn modelId="{A9692B47-EE12-45E1-A744-65AFEA8F5D72}" type="presParOf" srcId="{33B8C528-80B2-472D-9692-8F1788AB7EC9}" destId="{AFE0987D-7B5A-4C81-BA3B-2D2739472C53}" srcOrd="4" destOrd="0" presId="urn:microsoft.com/office/officeart/2005/8/layout/vList5"/>
    <dgm:cxn modelId="{906AEB95-2BF0-411A-8702-3D2076837850}" type="presParOf" srcId="{AFE0987D-7B5A-4C81-BA3B-2D2739472C53}" destId="{CF365A74-CAAD-414D-A1D9-DFD9ADC1E2B8}" srcOrd="0" destOrd="0" presId="urn:microsoft.com/office/officeart/2005/8/layout/vList5"/>
    <dgm:cxn modelId="{5409A0A4-2D4C-4251-AF7B-420BA1DD2A3D}" type="presParOf" srcId="{AFE0987D-7B5A-4C81-BA3B-2D2739472C53}" destId="{E67F6727-7A83-4D6F-B692-20DDFF77EE91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0165" y="1463040"/>
            <a:ext cx="8778240" cy="1950720"/>
          </a:xfrm>
        </p:spPr>
        <p:txBody>
          <a:bodyPr vert="horz" lIns="48765" tIns="0" rIns="48765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51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463040" y="3553811"/>
            <a:ext cx="682752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87650" indent="0" algn="ctr">
              <a:buNone/>
            </a:lvl2pPr>
            <a:lvl3pPr marL="975299" indent="0" algn="ctr">
              <a:buNone/>
            </a:lvl3pPr>
            <a:lvl4pPr marL="1462949" indent="0" algn="ctr">
              <a:buNone/>
            </a:lvl4pPr>
            <a:lvl5pPr marL="1950598" indent="0" algn="ctr">
              <a:buNone/>
            </a:lvl5pPr>
            <a:lvl6pPr marL="2438248" indent="0" algn="ctr">
              <a:buNone/>
            </a:lvl6pPr>
            <a:lvl7pPr marL="2925897" indent="0" algn="ctr">
              <a:buNone/>
            </a:lvl7pPr>
            <a:lvl8pPr marL="3413547" indent="0" algn="ctr">
              <a:buNone/>
            </a:lvl8pPr>
            <a:lvl9pPr marL="3901196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1360" y="292948"/>
            <a:ext cx="2194560" cy="624162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7680" y="292948"/>
            <a:ext cx="6421120" cy="624162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80" y="650240"/>
            <a:ext cx="7559040" cy="195072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1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6880" y="2674972"/>
            <a:ext cx="7559040" cy="1610359"/>
          </a:xfrm>
        </p:spPr>
        <p:txBody>
          <a:bodyPr anchor="t"/>
          <a:lstStyle>
            <a:lvl1pPr marL="78024" indent="0" algn="l">
              <a:buNone/>
              <a:defRPr sz="2100">
                <a:solidFill>
                  <a:schemeClr val="tx1"/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3120" y="6844454"/>
            <a:ext cx="812800" cy="389467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706880"/>
            <a:ext cx="4307840" cy="4827694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080" y="1706880"/>
            <a:ext cx="4307840" cy="4827694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291253"/>
            <a:ext cx="8778240" cy="12192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" y="1637453"/>
            <a:ext cx="4309534" cy="800946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tx1"/>
                </a:solidFill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4694" y="1637453"/>
            <a:ext cx="4311227" cy="800946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tx1"/>
                </a:solidFill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87680" y="2519680"/>
            <a:ext cx="4309534" cy="4014894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4694" y="2519680"/>
            <a:ext cx="4311227" cy="4014894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1" y="291253"/>
            <a:ext cx="3208867" cy="123952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3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87681" y="1625600"/>
            <a:ext cx="3208867" cy="4908974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3387" y="291254"/>
            <a:ext cx="5452533" cy="6243321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720" y="650240"/>
            <a:ext cx="5852160" cy="557107"/>
          </a:xfrm>
        </p:spPr>
        <p:txBody>
          <a:bodyPr lIns="48765" rIns="48765" bIns="0" anchor="b">
            <a:sp3d prstMaterial="softEdge"/>
          </a:bodyPr>
          <a:lstStyle>
            <a:lvl1pPr algn="ctr">
              <a:buNone/>
              <a:defRPr sz="21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50720" y="1954107"/>
            <a:ext cx="5852160" cy="422656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4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0720" y="1244573"/>
            <a:ext cx="5852160" cy="565709"/>
          </a:xfrm>
        </p:spPr>
        <p:txBody>
          <a:bodyPr lIns="48765" tIns="48765" rIns="48765" anchor="t"/>
          <a:lstStyle>
            <a:lvl1pPr marL="0" indent="0" algn="ctr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87680" y="292947"/>
            <a:ext cx="8778240" cy="1219200"/>
          </a:xfrm>
          <a:prstGeom prst="rect">
            <a:avLst/>
          </a:prstGeom>
        </p:spPr>
        <p:txBody>
          <a:bodyPr vert="horz" lIns="97530" tIns="48765" rIns="97530" bIns="48765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87680" y="1706880"/>
            <a:ext cx="8778240" cy="5023104"/>
          </a:xfrm>
          <a:prstGeom prst="rect">
            <a:avLst/>
          </a:prstGeom>
        </p:spPr>
        <p:txBody>
          <a:bodyPr vert="horz" lIns="97530" tIns="48765" rIns="97530" bIns="4876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87680" y="6844454"/>
            <a:ext cx="2275840" cy="389467"/>
          </a:xfrm>
          <a:prstGeom prst="rect">
            <a:avLst/>
          </a:prstGeom>
        </p:spPr>
        <p:txBody>
          <a:bodyPr vert="horz" lIns="97530" tIns="48765" rIns="97530" bIns="48765" anchor="b"/>
          <a:lstStyle>
            <a:lvl1pPr algn="l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06/07/2022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332480" y="6844454"/>
            <a:ext cx="3088640" cy="389467"/>
          </a:xfrm>
          <a:prstGeom prst="rect">
            <a:avLst/>
          </a:prstGeom>
        </p:spPr>
        <p:txBody>
          <a:bodyPr vert="horz" lIns="97530" tIns="48765" rIns="97530" bIns="48765" anchor="b"/>
          <a:lstStyle>
            <a:lvl1pPr algn="ctr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453120" y="6844454"/>
            <a:ext cx="812800" cy="389467"/>
          </a:xfrm>
          <a:prstGeom prst="rect">
            <a:avLst/>
          </a:prstGeom>
        </p:spPr>
        <p:txBody>
          <a:bodyPr vert="horz" lIns="0" tIns="48765" rIns="0" bIns="48765" anchor="b"/>
          <a:lstStyle>
            <a:lvl1pPr algn="r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343337835" r:id="rId1"/>
    <p:sldLayoutId id="2343337836" r:id="rId2"/>
    <p:sldLayoutId id="2343337837" r:id="rId3"/>
    <p:sldLayoutId id="2343337838" r:id="rId4"/>
    <p:sldLayoutId id="2343337839" r:id="rId5"/>
    <p:sldLayoutId id="2343337840" r:id="rId6"/>
    <p:sldLayoutId id="2343337841" r:id="rId7"/>
    <p:sldLayoutId id="2343337842" r:id="rId8"/>
    <p:sldLayoutId id="2343337843" r:id="rId9"/>
    <p:sldLayoutId id="2343337844" r:id="rId10"/>
    <p:sldLayoutId id="2343337845" r:id="rId11"/>
    <p:sldLayoutId id="2343337846" r:id="rId12"/>
  </p:sldLayoutIdLst>
  <p:txStyles>
    <p:titleStyle>
      <a:lvl1pPr algn="ctr" rtl="0" eaLnBrk="1" latinLnBrk="0" hangingPunct="1">
        <a:spcBef>
          <a:spcPct val="0"/>
        </a:spcBef>
        <a:buNone/>
        <a:defRPr kumimoji="0" sz="44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85179" indent="-438885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26534" indent="-302343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9371" indent="-243825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443443" indent="-19506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648255" indent="-1950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2327" indent="-19506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096893" indent="-1950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311459" indent="-1950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26025" indent="-1950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876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752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629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505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4382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9258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4135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9011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7875" y="406402"/>
            <a:ext cx="7988662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2743201"/>
            <a:ext cx="44413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 smtClean="0">
                <a:latin typeface="Book Antiqua" panose="02040602050305030304" pitchFamily="18" charset="0"/>
              </a:rPr>
              <a:t>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561" y="6096001"/>
            <a:ext cx="91149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pPr algn="ctr"/>
            <a:r>
              <a:rPr lang="en-US" sz="2200" dirty="0">
                <a:latin typeface="Book Antiqua" panose="02040602050305030304" pitchFamily="18" charset="0"/>
              </a:rPr>
              <a:t>DEPARTMENT </a:t>
            </a:r>
            <a:r>
              <a:rPr lang="en-US" sz="2200" dirty="0" smtClean="0">
                <a:latin typeface="Book Antiqua" panose="02040602050305030304" pitchFamily="18" charset="0"/>
              </a:rPr>
              <a:t>OF PEDODONTICS AND PREVENTIVE DENTISTRY 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81" r="15781"/>
          <a:stretch/>
        </p:blipFill>
        <p:spPr>
          <a:xfrm>
            <a:off x="0" y="0"/>
            <a:ext cx="1486262" cy="225552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3528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GENETICS IN PEDIATRIC DENTISTRY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3074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2318145"/>
              </p:ext>
            </p:extLst>
          </p:nvPr>
        </p:nvGraphicFramePr>
        <p:xfrm>
          <a:off x="1066800" y="2745901"/>
          <a:ext cx="7159901" cy="1368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xmlns="" val="946123654"/>
                    </a:ext>
                  </a:extLst>
                </a:gridCol>
                <a:gridCol w="3502301">
                  <a:extLst>
                    <a:ext uri="{9D8B030D-6E8A-4147-A177-3AD203B41FA5}">
                      <a16:colId xmlns:a16="http://schemas.microsoft.com/office/drawing/2014/main" xmlns="" val="2411658997"/>
                    </a:ext>
                  </a:extLst>
                </a:gridCol>
              </a:tblGrid>
              <a:tr h="454499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Core areas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Domain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8424398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Introduction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Genetic</a:t>
                      </a:r>
                      <a:r>
                        <a:rPr lang="en-US" baseline="0" dirty="0" smtClean="0"/>
                        <a:t> disorder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Gene therapy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Chromosomal genetic disorder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err="1" smtClean="0"/>
                        <a:t>Multifactorial</a:t>
                      </a:r>
                      <a:r>
                        <a:rPr lang="en-US" baseline="0" dirty="0" smtClean="0"/>
                        <a:t> genetic disorder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65725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0" y="1828800"/>
            <a:ext cx="4816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SPECIFIC LEARNING OBJECTIVES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/>
        </p:nvGraphicFramePr>
        <p:xfrm>
          <a:off x="487680" y="1280161"/>
          <a:ext cx="8778240" cy="3620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124200" y="609600"/>
            <a:ext cx="342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CATEGORY</a:t>
            </a:r>
            <a:endParaRPr lang="en-US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447800"/>
            <a:ext cx="4955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TAKE AWAY HOME MESSAGE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514600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Normal gene inserted into the genome to replace non </a:t>
            </a:r>
            <a:r>
              <a:rPr lang="en-US" sz="3200" dirty="0" err="1" smtClean="0"/>
              <a:t>fuctional</a:t>
            </a:r>
            <a:r>
              <a:rPr lang="en-US" sz="3200" dirty="0" smtClean="0"/>
              <a:t> gene in 1990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Genetic disorder is an illness caused by one or more abnormalities in the genome specially in a condition that is present from birth</a:t>
            </a:r>
            <a:endParaRPr lang="en-US" sz="3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</TotalTime>
  <Words>98</Words>
  <Application>Microsoft Office PowerPoint</Application>
  <PresentationFormat>Custom</PresentationFormat>
  <Paragraphs>24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user</cp:lastModifiedBy>
  <cp:revision>4</cp:revision>
  <dcterms:created xsi:type="dcterms:W3CDTF">2022-06-04T05:45:14Z</dcterms:created>
  <dcterms:modified xsi:type="dcterms:W3CDTF">2022-07-06T09:10:55Z</dcterms:modified>
  <cp:category/>
</cp:coreProperties>
</file>